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02" y="-10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7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5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57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5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9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7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6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40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8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A17F-ACCA-44D1-BC10-81EC92043AE7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87793-9F14-4327-943F-54816A58C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09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mief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no.org/toolbox.html" TargetMode="External"/><Relationship Id="rId2" Type="http://schemas.openxmlformats.org/officeDocument/2006/relationships/hyperlink" Target="http://rightquestion.org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topia.org/blog/build-curiosity-questioning-strategies-kevin-washbur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ightquestion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nichols\AppData\Local\Microsoft\Windows\INetCache\IE\PVX40N0E\MP90039008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0"/>
            <a:ext cx="3195828" cy="448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417777">
            <a:off x="878600" y="2112756"/>
            <a:ext cx="4191000" cy="1419479"/>
          </a:xfrm>
        </p:spPr>
        <p:txBody>
          <a:bodyPr>
            <a:noAutofit/>
          </a:bodyPr>
          <a:lstStyle/>
          <a:p>
            <a:r>
              <a:rPr lang="en-US" sz="7200" dirty="0" smtClean="0"/>
              <a:t>Questions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861133"/>
            <a:ext cx="7691628" cy="1207195"/>
          </a:xfrm>
        </p:spPr>
        <p:txBody>
          <a:bodyPr>
            <a:noAutofit/>
          </a:bodyPr>
          <a:lstStyle/>
          <a:p>
            <a:r>
              <a:rPr lang="en-US" sz="2400" dirty="0" smtClean="0"/>
              <a:t>Understand the kinds of questions to ask during a project. </a:t>
            </a:r>
          </a:p>
          <a:p>
            <a:r>
              <a:rPr lang="en-US" sz="2400" dirty="0" smtClean="0"/>
              <a:t>Show how to use different questioning strategies.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61722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PMI Education Foundation: </a:t>
            </a:r>
            <a:r>
              <a:rPr lang="en-US" dirty="0" smtClean="0">
                <a:hlinkClick r:id="rId3"/>
              </a:rPr>
              <a:t>www.pmief.org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7607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Motivate and engage curiosity and interests</a:t>
            </a:r>
          </a:p>
          <a:p>
            <a:r>
              <a:rPr lang="en-US" dirty="0" smtClean="0"/>
              <a:t>Determine knowledge and understanding</a:t>
            </a:r>
          </a:p>
          <a:p>
            <a:r>
              <a:rPr lang="en-US" dirty="0" smtClean="0"/>
              <a:t>Prompt observation</a:t>
            </a:r>
          </a:p>
          <a:p>
            <a:r>
              <a:rPr lang="en-US" dirty="0" smtClean="0"/>
              <a:t>Encourage reflection</a:t>
            </a:r>
          </a:p>
          <a:p>
            <a:r>
              <a:rPr lang="en-US" dirty="0" smtClean="0"/>
              <a:t>Promotes critical thinking &amp; problem solving</a:t>
            </a:r>
          </a:p>
          <a:p>
            <a:r>
              <a:rPr lang="en-US" dirty="0" smtClean="0"/>
              <a:t>Encourage creativity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0" name="Picture 2" descr="C:\Users\wnichols\AppData\Local\Microsoft\Windows\INetCache\IE\J5JIND69\MP90043877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572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208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Justification</a:t>
            </a:r>
            <a:r>
              <a:rPr lang="en-US" dirty="0" smtClean="0"/>
              <a:t> = ask for reasons or evidence for an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    opinion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</a:t>
            </a:r>
            <a:r>
              <a:rPr lang="en-US" dirty="0" smtClean="0"/>
              <a:t> = ask for facts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Clarification</a:t>
            </a:r>
            <a:r>
              <a:rPr lang="en-US" dirty="0" smtClean="0"/>
              <a:t> = ask for explanation or specifics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Elaboration</a:t>
            </a:r>
            <a:r>
              <a:rPr lang="en-US" dirty="0" smtClean="0"/>
              <a:t> = ask for more details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Interpretation</a:t>
            </a:r>
            <a:r>
              <a:rPr lang="en-US" dirty="0" smtClean="0"/>
              <a:t> = ask for inferences based on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facts.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8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Question Formulation Technique (QFT)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From the Right Question Institute: </a:t>
            </a:r>
            <a:r>
              <a:rPr lang="en-US" dirty="0" smtClean="0">
                <a:hlinkClick r:id="rId2"/>
              </a:rPr>
              <a:t>http://rightquestion.org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http://fno.org/toolbox.html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http://www.edutopia.org/blog/build-curiosity-questioning-strategies-kevin-washburn</a:t>
            </a:r>
            <a:endParaRPr lang="en-US" dirty="0" smtClean="0"/>
          </a:p>
          <a:p>
            <a:r>
              <a:rPr lang="en-US" dirty="0" smtClean="0"/>
              <a:t>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6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1 - </a:t>
            </a:r>
            <a:r>
              <a:rPr lang="en-US" b="1" dirty="0" smtClean="0"/>
              <a:t>Think, Pair then Share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as many questions as you can </a:t>
            </a:r>
          </a:p>
          <a:p>
            <a:r>
              <a:rPr lang="en-US" dirty="0" smtClean="0"/>
              <a:t>Don not stop to discuss, judge or answer any questions. </a:t>
            </a:r>
          </a:p>
          <a:p>
            <a:r>
              <a:rPr lang="en-US" dirty="0" smtClean="0"/>
              <a:t>Write down every question exactly as it was stated.</a:t>
            </a:r>
          </a:p>
          <a:p>
            <a:r>
              <a:rPr lang="en-US" dirty="0" smtClean="0"/>
              <a:t>Change any statements into questions.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7000" y="63246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Right Question Institute: </a:t>
            </a:r>
            <a:r>
              <a:rPr lang="en-US" dirty="0" smtClean="0">
                <a:hlinkClick r:id="rId2"/>
              </a:rPr>
              <a:t>http://rightquestion.org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34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Categorize, label, top and group </a:t>
            </a:r>
          </a:p>
          <a:p>
            <a:pPr lvl="1"/>
            <a:r>
              <a:rPr lang="en-US" dirty="0" smtClean="0"/>
              <a:t> find a common theme to organize the questions</a:t>
            </a:r>
          </a:p>
          <a:p>
            <a:endParaRPr lang="en-US" dirty="0"/>
          </a:p>
        </p:txBody>
      </p:sp>
      <p:pic>
        <p:nvPicPr>
          <p:cNvPr id="3074" name="Picture 2" descr="C:\Users\wnichols\AppData\Local\Microsoft\Windows\INetCache\IE\X0QFHGU3\MC90044151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144" y="62559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241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159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Questions</vt:lpstr>
      <vt:lpstr>Purpose of Questions</vt:lpstr>
      <vt:lpstr>Categories of Questions</vt:lpstr>
      <vt:lpstr>Question Formulation Technique (QFT)</vt:lpstr>
      <vt:lpstr>Step 1 - Think, Pair then Share </vt:lpstr>
      <vt:lpstr>STEP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</dc:title>
  <dc:creator>Wendy Nichols</dc:creator>
  <cp:lastModifiedBy>Wendy Nichols</cp:lastModifiedBy>
  <cp:revision>5</cp:revision>
  <dcterms:created xsi:type="dcterms:W3CDTF">2014-08-25T21:50:11Z</dcterms:created>
  <dcterms:modified xsi:type="dcterms:W3CDTF">2014-08-26T00:13:56Z</dcterms:modified>
</cp:coreProperties>
</file>